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58" r:id="rId4"/>
    <p:sldId id="261" r:id="rId5"/>
  </p:sldIdLst>
  <p:sldSz cx="77724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4AC865-BB0F-E82F-D1C5-EDBB8CAD7778}" name="Caelum Mroczek" initials="CM" userId="eeeefd9471ae1d3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431"/>
    <a:srgbClr val="2487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9"/>
    <p:restoredTop sz="94635"/>
  </p:normalViewPr>
  <p:slideViewPr>
    <p:cSldViewPr snapToGrid="0">
      <p:cViewPr varScale="1">
        <p:scale>
          <a:sx n="56" d="100"/>
          <a:sy n="56" d="100"/>
        </p:scale>
        <p:origin x="35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A1821-0A64-A14F-AC19-8D1EC4783801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44750" y="1143000"/>
            <a:ext cx="1968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7ABA4-7A12-BE40-83D6-F4386768F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83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7ABA4-7A12-BE40-83D6-F4386768F1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18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7ABA4-7A12-BE40-83D6-F4386768F1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4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995312"/>
            <a:ext cx="6606540" cy="4244622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6403623"/>
            <a:ext cx="5829300" cy="2943577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1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19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649111"/>
            <a:ext cx="1675924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649111"/>
            <a:ext cx="4930616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56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1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3039537"/>
            <a:ext cx="6703695" cy="5071532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8159048"/>
            <a:ext cx="6703695" cy="2666999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4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3245556"/>
            <a:ext cx="330327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3245556"/>
            <a:ext cx="330327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2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49114"/>
            <a:ext cx="670369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988734"/>
            <a:ext cx="3288089" cy="146473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4453467"/>
            <a:ext cx="3288089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988734"/>
            <a:ext cx="3304282" cy="146473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4453467"/>
            <a:ext cx="3304282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939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06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74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812800"/>
            <a:ext cx="2506801" cy="28448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755425"/>
            <a:ext cx="3934778" cy="8664222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657600"/>
            <a:ext cx="2506801" cy="6776156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19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812800"/>
            <a:ext cx="2506801" cy="28448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755425"/>
            <a:ext cx="3934778" cy="8664222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657600"/>
            <a:ext cx="2506801" cy="6776156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44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649114"/>
            <a:ext cx="670369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3245556"/>
            <a:ext cx="670369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11300181"/>
            <a:ext cx="174879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BEF8A8-9126-B54C-9795-3A7C7C09BBFF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11300181"/>
            <a:ext cx="262318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11300181"/>
            <a:ext cx="174879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1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A962E2-EF2E-33A5-5C4C-C0E183A6C1E8}"/>
              </a:ext>
            </a:extLst>
          </p:cNvPr>
          <p:cNvSpPr/>
          <p:nvPr/>
        </p:nvSpPr>
        <p:spPr>
          <a:xfrm>
            <a:off x="261257" y="1619526"/>
            <a:ext cx="6934200" cy="85724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of a graph showing the number of graphs&#10;&#10;AI-generated content may be incorrect.">
            <a:extLst>
              <a:ext uri="{FF2B5EF4-FFF2-40B4-BE49-F238E27FC236}">
                <a16:creationId xmlns:a16="http://schemas.microsoft.com/office/drawing/2014/main" id="{F72CB2EB-94EC-CD47-A0F5-D519DC2673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69" r="3492" b="13778"/>
          <a:stretch>
            <a:fillRect/>
          </a:stretch>
        </p:blipFill>
        <p:spPr>
          <a:xfrm>
            <a:off x="457200" y="1834155"/>
            <a:ext cx="6618514" cy="3568025"/>
          </a:xfrm>
          <a:prstGeom prst="rect">
            <a:avLst/>
          </a:prstGeom>
        </p:spPr>
      </p:pic>
      <p:pic>
        <p:nvPicPr>
          <p:cNvPr id="7" name="Picture 6" descr="A graph with red and blue bars&#10;&#10;AI-generated content may be incorrect.">
            <a:extLst>
              <a:ext uri="{FF2B5EF4-FFF2-40B4-BE49-F238E27FC236}">
                <a16:creationId xmlns:a16="http://schemas.microsoft.com/office/drawing/2014/main" id="{FF560CC7-A5FE-7758-AAFC-75D00C6E3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5572018"/>
            <a:ext cx="6235700" cy="4157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EE5E38-F62F-79D8-00DA-F745BD85BC0F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AF96AD-E0FB-FC43-0008-D8B688018C6C}"/>
              </a:ext>
            </a:extLst>
          </p:cNvPr>
          <p:cNvSpPr txBox="1"/>
          <p:nvPr/>
        </p:nvSpPr>
        <p:spPr>
          <a:xfrm>
            <a:off x="415047" y="5295800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C73CA6D-77DC-0294-E013-0D83AECD63C3}"/>
              </a:ext>
            </a:extLst>
          </p:cNvPr>
          <p:cNvGrpSpPr/>
          <p:nvPr/>
        </p:nvGrpSpPr>
        <p:grpSpPr>
          <a:xfrm>
            <a:off x="2640932" y="9745586"/>
            <a:ext cx="2490536" cy="306805"/>
            <a:chOff x="4511844" y="5462337"/>
            <a:chExt cx="2490536" cy="30680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9CAED77-F81F-767E-848A-14021B073881}"/>
                </a:ext>
              </a:extLst>
            </p:cNvPr>
            <p:cNvSpPr/>
            <p:nvPr/>
          </p:nvSpPr>
          <p:spPr>
            <a:xfrm>
              <a:off x="4511844" y="5462337"/>
              <a:ext cx="2490536" cy="3068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Scenario</a:t>
              </a:r>
              <a:r>
                <a:rPr lang="en-US" sz="1200" dirty="0">
                  <a:solidFill>
                    <a:schemeClr val="tx1"/>
                  </a:solidFill>
                </a:rPr>
                <a:t>          </a:t>
              </a:r>
              <a:r>
                <a:rPr lang="en-US" sz="1050" dirty="0">
                  <a:solidFill>
                    <a:schemeClr val="tx1"/>
                  </a:solidFill>
                </a:rPr>
                <a:t>SSP2-4.5          SSP5-8.5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F617E2-3E8F-ED74-AFF8-A7C0588E9C5F}"/>
                </a:ext>
              </a:extLst>
            </p:cNvPr>
            <p:cNvSpPr/>
            <p:nvPr/>
          </p:nvSpPr>
          <p:spPr>
            <a:xfrm>
              <a:off x="5378117" y="5540541"/>
              <a:ext cx="150395" cy="150395"/>
            </a:xfrm>
            <a:prstGeom prst="rect">
              <a:avLst/>
            </a:prstGeom>
            <a:solidFill>
              <a:srgbClr val="2487EF"/>
            </a:solidFill>
            <a:ln>
              <a:solidFill>
                <a:srgbClr val="2487E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AE14BDF-75D2-D4AF-88EB-C5225A53CDF5}"/>
                </a:ext>
              </a:extLst>
            </p:cNvPr>
            <p:cNvSpPr/>
            <p:nvPr/>
          </p:nvSpPr>
          <p:spPr>
            <a:xfrm>
              <a:off x="6172200" y="5540541"/>
              <a:ext cx="150395" cy="150395"/>
            </a:xfrm>
            <a:prstGeom prst="rect">
              <a:avLst/>
            </a:prstGeom>
            <a:solidFill>
              <a:srgbClr val="FF3431"/>
            </a:solidFill>
            <a:ln>
              <a:solidFill>
                <a:srgbClr val="FF34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822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21F9CD-E626-2A51-CB07-5C72AA93240A}"/>
              </a:ext>
            </a:extLst>
          </p:cNvPr>
          <p:cNvSpPr/>
          <p:nvPr/>
        </p:nvSpPr>
        <p:spPr>
          <a:xfrm>
            <a:off x="261257" y="1578430"/>
            <a:ext cx="6934200" cy="8752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D27906-BE69-BD7A-C775-4A38E11CFFA8}"/>
              </a:ext>
            </a:extLst>
          </p:cNvPr>
          <p:cNvSpPr txBox="1"/>
          <p:nvPr/>
        </p:nvSpPr>
        <p:spPr>
          <a:xfrm>
            <a:off x="415047" y="5819783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pic>
        <p:nvPicPr>
          <p:cNvPr id="12" name="Picture 11" descr="A graph of different colored lines with Centre Georges Pompidou in the background&#10;&#10;AI-generated content may be incorrect.">
            <a:extLst>
              <a:ext uri="{FF2B5EF4-FFF2-40B4-BE49-F238E27FC236}">
                <a16:creationId xmlns:a16="http://schemas.microsoft.com/office/drawing/2014/main" id="{0F44E4FC-E403-8D3B-0778-9538CE199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48" y="5909130"/>
            <a:ext cx="6632121" cy="4421414"/>
          </a:xfrm>
          <a:prstGeom prst="rect">
            <a:avLst/>
          </a:prstGeom>
        </p:spPr>
      </p:pic>
      <p:pic>
        <p:nvPicPr>
          <p:cNvPr id="24" name="Picture 2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98E9B47-F310-988C-3956-F4C3DF4220D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 b="10458"/>
          <a:stretch>
            <a:fillRect/>
          </a:stretch>
        </p:blipFill>
        <p:spPr>
          <a:xfrm>
            <a:off x="420648" y="1861456"/>
            <a:ext cx="6630971" cy="39583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637209-ECBF-5B21-DD12-6351891834B9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43686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20AD-6F6C-DB33-BDE3-159C69306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D010EA-65FE-6CD3-9DB2-8B22E96CECBE}"/>
              </a:ext>
            </a:extLst>
          </p:cNvPr>
          <p:cNvSpPr/>
          <p:nvPr/>
        </p:nvSpPr>
        <p:spPr>
          <a:xfrm>
            <a:off x="261257" y="1578430"/>
            <a:ext cx="6934200" cy="7086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58C2F-44B4-DB54-845E-013798F75293}"/>
              </a:ext>
            </a:extLst>
          </p:cNvPr>
          <p:cNvSpPr txBox="1"/>
          <p:nvPr/>
        </p:nvSpPr>
        <p:spPr>
          <a:xfrm>
            <a:off x="415047" y="7115186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pic>
        <p:nvPicPr>
          <p:cNvPr id="3" name="Picture 2" descr="A map of the state of california&#10;&#10;AI-generated content may be incorrect.">
            <a:extLst>
              <a:ext uri="{FF2B5EF4-FFF2-40B4-BE49-F238E27FC236}">
                <a16:creationId xmlns:a16="http://schemas.microsoft.com/office/drawing/2014/main" id="{E5E696FE-9618-85CF-1F0D-DD6701DCE9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34"/>
          <a:stretch>
            <a:fillRect/>
          </a:stretch>
        </p:blipFill>
        <p:spPr>
          <a:xfrm>
            <a:off x="415047" y="1921019"/>
            <a:ext cx="6703515" cy="50853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E1970B-97DF-7F49-F088-4080C3496E9D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B84EE-C89B-C8E0-37F1-5E40F9E31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52" y="7457775"/>
            <a:ext cx="6780410" cy="1123135"/>
          </a:xfrm>
          <a:prstGeom prst="rect">
            <a:avLst/>
          </a:prstGeom>
        </p:spPr>
      </p:pic>
      <p:pic>
        <p:nvPicPr>
          <p:cNvPr id="6" name="Picture 5" descr="A map of the state of california&#10;&#10;AI-generated content may be incorrect.">
            <a:extLst>
              <a:ext uri="{FF2B5EF4-FFF2-40B4-BE49-F238E27FC236}">
                <a16:creationId xmlns:a16="http://schemas.microsoft.com/office/drawing/2014/main" id="{D5065E00-FF91-5DA4-4C82-2660E6FF06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31" t="24302" r="5459" b="56646"/>
          <a:stretch>
            <a:fillRect/>
          </a:stretch>
        </p:blipFill>
        <p:spPr>
          <a:xfrm>
            <a:off x="5217744" y="3206685"/>
            <a:ext cx="1900818" cy="131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31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EE328F-0383-0481-A07C-1E48F5CF264A}"/>
              </a:ext>
            </a:extLst>
          </p:cNvPr>
          <p:cNvSpPr/>
          <p:nvPr/>
        </p:nvSpPr>
        <p:spPr>
          <a:xfrm>
            <a:off x="419100" y="4006516"/>
            <a:ext cx="6934200" cy="6324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EBD2B-7333-F21A-D4EB-88673EE1A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2" y="4287153"/>
            <a:ext cx="6398795" cy="18088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3E6DA1-36F9-805B-D23B-6E3CEB4CA4B1}"/>
              </a:ext>
            </a:extLst>
          </p:cNvPr>
          <p:cNvSpPr txBox="1"/>
          <p:nvPr/>
        </p:nvSpPr>
        <p:spPr>
          <a:xfrm>
            <a:off x="530349" y="637663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34EE17-22FE-6F00-53EA-5CF3492253D1}"/>
              </a:ext>
            </a:extLst>
          </p:cNvPr>
          <p:cNvSpPr txBox="1"/>
          <p:nvPr/>
        </p:nvSpPr>
        <p:spPr>
          <a:xfrm>
            <a:off x="530349" y="410248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CE3D05DE-BB44-D46A-3CA0-802371974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14" y="6816545"/>
            <a:ext cx="6398795" cy="327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43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Words>13</Words>
  <Application>Microsoft Macintosh PowerPoint</Application>
  <PresentationFormat>Custom</PresentationFormat>
  <Paragraphs>11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Caelum Mroczek</dc:creator>
  <cp:lastModifiedBy>Caelum Mroczek</cp:lastModifiedBy>
  <cp:revision>2</cp:revision>
  <dcterms:created xsi:type="dcterms:W3CDTF">2025-11-18T15:39:42Z</dcterms:created>
  <dcterms:modified xsi:type="dcterms:W3CDTF">2025-11-25T00:07:24Z</dcterms:modified>
</cp:coreProperties>
</file>

<file path=docProps/thumbnail.jpeg>
</file>